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56" r:id="rId2"/>
  </p:sldIdLst>
  <p:sldSz cx="6858000" cy="9906000" type="A4"/>
  <p:notesSz cx="9296400" cy="7010400"/>
  <p:defaultTextStyle>
    <a:defPPr>
      <a:defRPr lang="de-DE"/>
    </a:defPPr>
    <a:lvl1pPr marL="0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15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29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744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658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572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487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402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317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ilemettmi 2" initials="C2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832"/>
    <a:srgbClr val="FA8606"/>
    <a:srgbClr val="5D8A26"/>
    <a:srgbClr val="FFFF66"/>
    <a:srgbClr val="FFFF99"/>
    <a:srgbClr val="37025E"/>
    <a:srgbClr val="B6A1BF"/>
    <a:srgbClr val="C3C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21" autoAdjust="0"/>
    <p:restoredTop sz="94647" autoAdjust="0"/>
  </p:normalViewPr>
  <p:slideViewPr>
    <p:cSldViewPr>
      <p:cViewPr varScale="1">
        <p:scale>
          <a:sx n="56" d="100"/>
          <a:sy n="56" d="100"/>
        </p:scale>
        <p:origin x="2760" y="120"/>
      </p:cViewPr>
      <p:guideLst>
        <p:guide orient="horz" pos="312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027481" cy="3509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266707" y="2"/>
            <a:ext cx="4027481" cy="3509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E23E6-DA20-4B4C-B0A2-55FA1AAA06DC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658367"/>
            <a:ext cx="4027481" cy="3509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266707" y="6658367"/>
            <a:ext cx="4027481" cy="3509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53804-E454-40DC-9F3D-64A31F5EB37E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0698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400050" y="1981200"/>
            <a:ext cx="5888736" cy="2641600"/>
          </a:xfrm>
          <a:ln>
            <a:noFill/>
          </a:ln>
        </p:spPr>
        <p:txBody>
          <a:bodyPr vert="horz" tIns="0" rIns="2337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400051" y="4663443"/>
            <a:ext cx="5891022" cy="2531533"/>
          </a:xfrm>
        </p:spPr>
        <p:txBody>
          <a:bodyPr lIns="0" rIns="23370"/>
          <a:lstStyle>
            <a:lvl1pPr marL="0" marR="58426" indent="0" algn="r">
              <a:buNone/>
              <a:defRPr>
                <a:solidFill>
                  <a:schemeClr val="tx1"/>
                </a:solidFill>
              </a:defRPr>
            </a:lvl1pPr>
            <a:lvl2pPr marL="584256" indent="0" algn="ctr">
              <a:buNone/>
            </a:lvl2pPr>
            <a:lvl3pPr marL="1168512" indent="0" algn="ctr">
              <a:buNone/>
            </a:lvl3pPr>
            <a:lvl4pPr marL="1752768" indent="0" algn="ctr">
              <a:buNone/>
            </a:lvl4pPr>
            <a:lvl5pPr marL="2337024" indent="0" algn="ctr">
              <a:buNone/>
            </a:lvl5pPr>
            <a:lvl6pPr marL="2921279" indent="0" algn="ctr">
              <a:buNone/>
            </a:lvl6pPr>
            <a:lvl7pPr marL="3505535" indent="0" algn="ctr">
              <a:buNone/>
            </a:lvl7pPr>
            <a:lvl8pPr marL="4089791" indent="0" algn="ctr">
              <a:buNone/>
            </a:lvl8pPr>
            <a:lvl9pPr marL="4674047" indent="0" algn="ctr">
              <a:buNone/>
            </a:lvl9pPr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1320802"/>
            <a:ext cx="1543050" cy="7528102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1320802"/>
            <a:ext cx="4514850" cy="7528102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7765" y="1901953"/>
            <a:ext cx="5829301" cy="196799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7765" y="3906736"/>
            <a:ext cx="5829301" cy="2180697"/>
          </a:xfrm>
        </p:spPr>
        <p:txBody>
          <a:bodyPr lIns="58426" rIns="58426" anchor="t"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1017016"/>
            <a:ext cx="6172200" cy="165100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773456"/>
            <a:ext cx="3028950" cy="6405880"/>
          </a:xfrm>
        </p:spPr>
        <p:txBody>
          <a:bodyPr/>
          <a:lstStyle>
            <a:lvl1pPr>
              <a:defRPr sz="33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1" y="2773456"/>
            <a:ext cx="3028950" cy="6405880"/>
          </a:xfrm>
        </p:spPr>
        <p:txBody>
          <a:bodyPr/>
          <a:lstStyle>
            <a:lvl1pPr>
              <a:defRPr sz="33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1017016"/>
            <a:ext cx="6172200" cy="1651000"/>
          </a:xfrm>
        </p:spPr>
        <p:txBody>
          <a:bodyPr tIns="58426" anchor="b"/>
          <a:lstStyle>
            <a:lvl1pPr>
              <a:defRPr/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1" y="2679803"/>
            <a:ext cx="3030141" cy="952397"/>
          </a:xfrm>
        </p:spPr>
        <p:txBody>
          <a:bodyPr lIns="58426" tIns="0" rIns="58426" bIns="0" anchor="ctr">
            <a:noAutofit/>
          </a:bodyPr>
          <a:lstStyle>
            <a:lvl1pPr marL="0" indent="0">
              <a:buNone/>
              <a:defRPr sz="31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6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3483770" y="2686318"/>
            <a:ext cx="3031331" cy="945884"/>
          </a:xfrm>
        </p:spPr>
        <p:txBody>
          <a:bodyPr lIns="58426" tIns="0" rIns="58426" bIns="0" anchor="ctr"/>
          <a:lstStyle>
            <a:lvl1pPr marL="0" indent="0">
              <a:buNone/>
              <a:defRPr sz="31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6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342901" y="3632202"/>
            <a:ext cx="3030141" cy="5554927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632202"/>
            <a:ext cx="3031331" cy="5554927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1017016"/>
            <a:ext cx="6229350" cy="1651000"/>
          </a:xfrm>
        </p:spPr>
        <p:txBody>
          <a:bodyPr vert="horz" tIns="58426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4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4351" y="742953"/>
            <a:ext cx="2057400" cy="1678517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514351" y="2421467"/>
            <a:ext cx="2057400" cy="6604000"/>
          </a:xfrm>
        </p:spPr>
        <p:txBody>
          <a:bodyPr lIns="23370" rIns="23370"/>
          <a:lstStyle>
            <a:lvl1pPr marL="0" indent="0" algn="l">
              <a:buNone/>
              <a:defRPr sz="1800"/>
            </a:lvl1pPr>
            <a:lvl2pPr indent="0" algn="l">
              <a:buNone/>
              <a:defRPr sz="1500"/>
            </a:lvl2pPr>
            <a:lvl3pPr indent="0" algn="l">
              <a:buNone/>
              <a:defRPr sz="1300"/>
            </a:lvl3pPr>
            <a:lvl4pPr indent="0" algn="l">
              <a:buNone/>
              <a:defRPr sz="1200"/>
            </a:lvl4pPr>
            <a:lvl5pPr indent="0" algn="l">
              <a:buNone/>
              <a:defRPr sz="1200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2681288" y="2421467"/>
            <a:ext cx="3833813" cy="6604000"/>
          </a:xfrm>
        </p:spPr>
        <p:txBody>
          <a:bodyPr tIns="0"/>
          <a:lstStyle>
            <a:lvl1pPr>
              <a:defRPr sz="3600"/>
            </a:lvl1pPr>
            <a:lvl2pPr>
              <a:defRPr sz="3300"/>
            </a:lvl2pPr>
            <a:lvl3pPr>
              <a:defRPr sz="3100"/>
            </a:lvl3pPr>
            <a:lvl4pPr>
              <a:defRPr sz="2600"/>
            </a:lvl4pPr>
            <a:lvl5pPr>
              <a:defRPr sz="23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ine Ecke des Rechtecks schneiden und abrunden 8"/>
          <p:cNvSpPr/>
          <p:nvPr/>
        </p:nvSpPr>
        <p:spPr>
          <a:xfrm rot="420000" flipV="1">
            <a:off x="2374315" y="1600556"/>
            <a:ext cx="3943350" cy="59436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851" tIns="58426" rIns="116851" bIns="5842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winkliges Dreieck 11"/>
          <p:cNvSpPr/>
          <p:nvPr/>
        </p:nvSpPr>
        <p:spPr>
          <a:xfrm rot="420000" flipV="1">
            <a:off x="6003101" y="7741889"/>
            <a:ext cx="116586" cy="22453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851" tIns="58426" rIns="116851" bIns="5842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700106"/>
            <a:ext cx="1659636" cy="2286008"/>
          </a:xfrm>
        </p:spPr>
        <p:txBody>
          <a:bodyPr vert="horz" lIns="58426" tIns="58426" rIns="58426" bIns="58426" anchor="b"/>
          <a:lstStyle>
            <a:lvl1pPr algn="l">
              <a:buNone/>
              <a:defRPr sz="2600" b="1">
                <a:solidFill>
                  <a:schemeClr val="tx2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4086024"/>
            <a:ext cx="1657351" cy="3147907"/>
          </a:xfrm>
        </p:spPr>
        <p:txBody>
          <a:bodyPr lIns="81796" rIns="58426" bIns="58426" anchor="t"/>
          <a:lstStyle>
            <a:lvl1pPr marL="0" indent="0" algn="l">
              <a:spcBef>
                <a:spcPts val="319"/>
              </a:spcBef>
              <a:buFontTx/>
              <a:buNone/>
              <a:defRPr sz="17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057900" y="9181397"/>
            <a:ext cx="457201" cy="527403"/>
          </a:xfrm>
        </p:spPr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2614345" y="1732636"/>
            <a:ext cx="3463290" cy="56794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100"/>
            </a:lvl1pPr>
          </a:lstStyle>
          <a:p>
            <a:r>
              <a:rPr kumimoji="0" lang="de-DE"/>
              <a:t>Bild durch Klicken auf Symbol hinzufügen</a:t>
            </a:r>
            <a:endParaRPr kumimoji="0" lang="en-US" dirty="0"/>
          </a:p>
        </p:txBody>
      </p:sp>
      <p:sp>
        <p:nvSpPr>
          <p:cNvPr id="10" name="Freihandform 9"/>
          <p:cNvSpPr>
            <a:spLocks/>
          </p:cNvSpPr>
          <p:nvPr/>
        </p:nvSpPr>
        <p:spPr bwMode="auto">
          <a:xfrm flipV="1">
            <a:off x="-7143" y="8401756"/>
            <a:ext cx="6872288" cy="150424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ihandform 10"/>
          <p:cNvSpPr>
            <a:spLocks/>
          </p:cNvSpPr>
          <p:nvPr/>
        </p:nvSpPr>
        <p:spPr bwMode="auto">
          <a:xfrm flipV="1">
            <a:off x="3286126" y="8984193"/>
            <a:ext cx="3571874" cy="9218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/>
          <p:cNvSpPr>
            <a:spLocks/>
          </p:cNvSpPr>
          <p:nvPr/>
        </p:nvSpPr>
        <p:spPr bwMode="auto">
          <a:xfrm>
            <a:off x="-7143" y="-10317"/>
            <a:ext cx="6872288" cy="150424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3286126" y="-10318"/>
            <a:ext cx="3571874" cy="9218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342901" y="1017016"/>
            <a:ext cx="6172200" cy="1651000"/>
          </a:xfrm>
          <a:prstGeom prst="rect">
            <a:avLst/>
          </a:prstGeom>
        </p:spPr>
        <p:txBody>
          <a:bodyPr vert="horz" lIns="0" tIns="58426" rIns="0" bIns="0" anchor="b">
            <a:normAutofit/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342901" y="2795693"/>
            <a:ext cx="6172200" cy="6339840"/>
          </a:xfrm>
          <a:prstGeom prst="rect">
            <a:avLst/>
          </a:prstGeom>
        </p:spPr>
        <p:txBody>
          <a:bodyPr vert="horz" lIns="116851" tIns="58426" rIns="116851" bIns="58426">
            <a:normAutofit/>
          </a:bodyPr>
          <a:lstStyle/>
          <a:p>
            <a:pPr lvl="0" eaLnBrk="1" latinLnBrk="0" hangingPunct="1"/>
            <a:r>
              <a:rPr kumimoji="0" lang="de-DE"/>
              <a:t>Textmasterformate durch Klicken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9B7F87-25C7-4CA5-AC26-2499625CD4E1}" type="datetimeFigureOut">
              <a:rPr lang="de-CH" smtClean="0"/>
              <a:pPr/>
              <a:t>23.07.2026</a:t>
            </a:fld>
            <a:endParaRPr lang="de-CH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2000252" y="9181397"/>
            <a:ext cx="2514599" cy="52740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5943600" y="9181397"/>
            <a:ext cx="571500" cy="52740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  <p:grpSp>
        <p:nvGrpSpPr>
          <p:cNvPr id="2" name="Gruppieren 1"/>
          <p:cNvGrpSpPr/>
          <p:nvPr/>
        </p:nvGrpSpPr>
        <p:grpSpPr>
          <a:xfrm>
            <a:off x="-14261" y="292367"/>
            <a:ext cx="6885411" cy="937769"/>
            <a:chOff x="-19045" y="216550"/>
            <a:chExt cx="9180548" cy="649224"/>
          </a:xfrm>
        </p:grpSpPr>
        <p:sp>
          <p:nvSpPr>
            <p:cNvPr id="12" name="Freihand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ihand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64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50554" indent="-35055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17958" indent="-31549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512" indent="-31549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519065" indent="-268758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869619" indent="-268758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220172" indent="-26875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2453875" indent="-23370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804428" indent="-233702" algn="l" rtl="0" eaLnBrk="1" latinLnBrk="0" hangingPunct="1">
        <a:spcBef>
          <a:spcPct val="20000"/>
        </a:spcBef>
        <a:buClr>
          <a:schemeClr val="tx2"/>
        </a:buClr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982" indent="-23370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842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685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7527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3370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9212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5055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0897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6740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 descr="Plumeria-Blume"/>
          <p:cNvSpPr>
            <a:spLocks noGrp="1"/>
          </p:cNvSpPr>
          <p:nvPr>
            <p:ph type="body" idx="2"/>
          </p:nvPr>
        </p:nvSpPr>
        <p:spPr>
          <a:xfrm>
            <a:off x="326658" y="560513"/>
            <a:ext cx="1554170" cy="8607802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vert270" bIns="1188000" anchor="ctr">
            <a:normAutofit/>
          </a:bodyPr>
          <a:lstStyle/>
          <a:p>
            <a:r>
              <a:rPr lang="de-CH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Arial" pitchFamily="34" charset="0"/>
              </a:rPr>
              <a:t>Spirituelle Oase 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7101408" y="1960795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sz="1400" dirty="0"/>
          </a:p>
        </p:txBody>
      </p:sp>
      <p:pic>
        <p:nvPicPr>
          <p:cNvPr id="10" name="Grafik 9" descr="Signet_KP_CMYK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2779" y="9201472"/>
            <a:ext cx="1392323" cy="57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6CA2C999-AEF3-0272-D167-7442255834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5118" y="560513"/>
            <a:ext cx="4680520" cy="860780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de-CH" sz="4400" b="1" dirty="0">
                <a:ln>
                  <a:solidFill>
                    <a:srgbClr val="00B05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Nur für Frauen!</a:t>
            </a:r>
          </a:p>
          <a:p>
            <a:pPr marL="0" indent="0">
              <a:buNone/>
            </a:pPr>
            <a:r>
              <a:rPr lang="de-CH" sz="16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Gönn dir eine kleine Auszeit vom Alltag, komm zur Ruhe, tanke neue Kraft und lass dich von spirituellen Impulsen stärken.</a:t>
            </a:r>
          </a:p>
          <a:p>
            <a:pPr marL="0" indent="0">
              <a:buNone/>
            </a:pPr>
            <a:endParaRPr lang="de-CH" sz="16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03. September 2026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19. November 2026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07. Januar 2027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04. Februar 2027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22. April 2027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Donnerstag,27.Mai 2027</a:t>
            </a:r>
          </a:p>
          <a:p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Wo: Katholische  Kirche Affoltern</a:t>
            </a:r>
          </a:p>
          <a:p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Zeit: 19:00 - 20:30 Uhr</a:t>
            </a:r>
          </a:p>
          <a:p>
            <a:pPr marL="0" indent="0">
              <a:buNone/>
            </a:pPr>
            <a:r>
              <a:rPr lang="de-CH" sz="16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Na, neugierig? Dann komm vorbei, wir freuen uns auf dich!</a:t>
            </a:r>
          </a:p>
          <a:p>
            <a:pPr marL="0" indent="0">
              <a:buNone/>
            </a:pPr>
            <a:r>
              <a:rPr lang="de-CH" sz="12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Kontakt: Valentina Filipovic</a:t>
            </a:r>
          </a:p>
          <a:p>
            <a:pPr marL="0" indent="0">
              <a:buNone/>
            </a:pPr>
            <a:r>
              <a:rPr lang="de-CH" sz="12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valentina.filipovic@kath-affoltern.ch</a:t>
            </a:r>
          </a:p>
          <a:p>
            <a:endParaRPr lang="de-CH" sz="18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Grafik 3" descr="Ein Bild, das draußen, Gras, Baum, Kleidung enthält.&#10;&#10;KI-generierte Inhalte können fehlerhaft sein.">
            <a:extLst>
              <a:ext uri="{FF2B5EF4-FFF2-40B4-BE49-F238E27FC236}">
                <a16:creationId xmlns:a16="http://schemas.microsoft.com/office/drawing/2014/main" id="{5A611A86-EBD2-B54B-520E-18CD3F1864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48" y="2144688"/>
            <a:ext cx="4320480" cy="244827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101</Words>
  <Application>Microsoft Office PowerPoint</Application>
  <PresentationFormat>A4-Papier (210 x 297 mm)</PresentationFormat>
  <Paragraphs>22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Calibri</vt:lpstr>
      <vt:lpstr>Constantia</vt:lpstr>
      <vt:lpstr>Wingdings 2</vt:lpstr>
      <vt:lpstr>Hyperion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schulze</dc:creator>
  <cp:lastModifiedBy>Gabriele Otrembiak</cp:lastModifiedBy>
  <cp:revision>142</cp:revision>
  <cp:lastPrinted>2025-09-18T06:22:46Z</cp:lastPrinted>
  <dcterms:created xsi:type="dcterms:W3CDTF">2014-07-08T10:13:38Z</dcterms:created>
  <dcterms:modified xsi:type="dcterms:W3CDTF">2026-07-23T08:10:37Z</dcterms:modified>
</cp:coreProperties>
</file>