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4"/>
  </p:handoutMasterIdLst>
  <p:sldIdLst>
    <p:sldId id="256" r:id="rId2"/>
    <p:sldId id="257" r:id="rId3"/>
  </p:sldIdLst>
  <p:sldSz cx="6858000" cy="9906000" type="A4"/>
  <p:notesSz cx="9296400" cy="7010400"/>
  <p:defaultTextStyle>
    <a:defPPr>
      <a:defRPr lang="de-DE"/>
    </a:defPPr>
    <a:lvl1pPr marL="0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15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829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744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658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572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487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402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317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ilemettmi 2" initials="C2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99FF"/>
    <a:srgbClr val="7BB832"/>
    <a:srgbClr val="FA8606"/>
    <a:srgbClr val="5D8A26"/>
    <a:srgbClr val="FFFF66"/>
    <a:srgbClr val="FFFF99"/>
    <a:srgbClr val="37025E"/>
    <a:srgbClr val="B6A1BF"/>
    <a:srgbClr val="C3C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21" autoAdjust="0"/>
    <p:restoredTop sz="94647" autoAdjust="0"/>
  </p:normalViewPr>
  <p:slideViewPr>
    <p:cSldViewPr>
      <p:cViewPr varScale="1">
        <p:scale>
          <a:sx n="82" d="100"/>
          <a:sy n="82" d="100"/>
        </p:scale>
        <p:origin x="3546" y="84"/>
      </p:cViewPr>
      <p:guideLst>
        <p:guide orient="horz" pos="312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027481" cy="3509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266707" y="2"/>
            <a:ext cx="4027481" cy="3509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E23E6-DA20-4B4C-B0A2-55FA1AAA06DC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658367"/>
            <a:ext cx="4027481" cy="3509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266707" y="6658367"/>
            <a:ext cx="4027481" cy="3509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C53804-E454-40DC-9F3D-64A31F5EB37E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0698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400050" y="1981200"/>
            <a:ext cx="5888736" cy="2641600"/>
          </a:xfrm>
          <a:ln>
            <a:noFill/>
          </a:ln>
        </p:spPr>
        <p:txBody>
          <a:bodyPr vert="horz" tIns="0" rIns="2337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7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400051" y="4663443"/>
            <a:ext cx="5891022" cy="2531533"/>
          </a:xfrm>
        </p:spPr>
        <p:txBody>
          <a:bodyPr lIns="0" rIns="23370"/>
          <a:lstStyle>
            <a:lvl1pPr marL="0" marR="58426" indent="0" algn="r">
              <a:buNone/>
              <a:defRPr>
                <a:solidFill>
                  <a:schemeClr val="tx1"/>
                </a:solidFill>
              </a:defRPr>
            </a:lvl1pPr>
            <a:lvl2pPr marL="584256" indent="0" algn="ctr">
              <a:buNone/>
            </a:lvl2pPr>
            <a:lvl3pPr marL="1168512" indent="0" algn="ctr">
              <a:buNone/>
            </a:lvl3pPr>
            <a:lvl4pPr marL="1752768" indent="0" algn="ctr">
              <a:buNone/>
            </a:lvl4pPr>
            <a:lvl5pPr marL="2337024" indent="0" algn="ctr">
              <a:buNone/>
            </a:lvl5pPr>
            <a:lvl6pPr marL="2921279" indent="0" algn="ctr">
              <a:buNone/>
            </a:lvl6pPr>
            <a:lvl7pPr marL="3505535" indent="0" algn="ctr">
              <a:buNone/>
            </a:lvl7pPr>
            <a:lvl8pPr marL="4089791" indent="0" algn="ctr">
              <a:buNone/>
            </a:lvl8pPr>
            <a:lvl9pPr marL="4674047" indent="0" algn="ctr">
              <a:buNone/>
            </a:lvl9pPr>
          </a:lstStyle>
          <a:p>
            <a:r>
              <a:rPr kumimoji="0" lang="de-DE"/>
              <a:t>Formatvorlage des Untertitelmasters durch Klicken bearbeiten</a:t>
            </a:r>
            <a:endParaRPr kumimoji="0" lang="en-US"/>
          </a:p>
        </p:txBody>
      </p: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1320802"/>
            <a:ext cx="1543050" cy="7528102"/>
          </a:xfrm>
        </p:spPr>
        <p:txBody>
          <a:bodyPr vert="eaVert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1320802"/>
            <a:ext cx="4514850" cy="7528102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7765" y="1901953"/>
            <a:ext cx="5829301" cy="196799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72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7765" y="3906736"/>
            <a:ext cx="5829301" cy="2180697"/>
          </a:xfrm>
        </p:spPr>
        <p:txBody>
          <a:bodyPr lIns="58426" rIns="58426" anchor="t"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1017016"/>
            <a:ext cx="6172200" cy="165100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773456"/>
            <a:ext cx="3028950" cy="6405880"/>
          </a:xfrm>
        </p:spPr>
        <p:txBody>
          <a:bodyPr/>
          <a:lstStyle>
            <a:lvl1pPr>
              <a:defRPr sz="33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1" y="2773456"/>
            <a:ext cx="3028950" cy="6405880"/>
          </a:xfrm>
        </p:spPr>
        <p:txBody>
          <a:bodyPr/>
          <a:lstStyle>
            <a:lvl1pPr>
              <a:defRPr sz="33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1017016"/>
            <a:ext cx="6172200" cy="1651000"/>
          </a:xfrm>
        </p:spPr>
        <p:txBody>
          <a:bodyPr tIns="58426" anchor="b"/>
          <a:lstStyle>
            <a:lvl1pPr>
              <a:defRPr/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1" y="2679803"/>
            <a:ext cx="3030141" cy="952397"/>
          </a:xfrm>
        </p:spPr>
        <p:txBody>
          <a:bodyPr lIns="58426" tIns="0" rIns="58426" bIns="0" anchor="ctr">
            <a:noAutofit/>
          </a:bodyPr>
          <a:lstStyle>
            <a:lvl1pPr marL="0" indent="0">
              <a:buNone/>
              <a:defRPr sz="31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6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3483770" y="2686318"/>
            <a:ext cx="3031331" cy="945884"/>
          </a:xfrm>
        </p:spPr>
        <p:txBody>
          <a:bodyPr lIns="58426" tIns="0" rIns="58426" bIns="0" anchor="ctr"/>
          <a:lstStyle>
            <a:lvl1pPr marL="0" indent="0">
              <a:buNone/>
              <a:defRPr sz="31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6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342901" y="3632202"/>
            <a:ext cx="3030141" cy="5554927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3632202"/>
            <a:ext cx="3031331" cy="5554927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1017016"/>
            <a:ext cx="6229350" cy="1651000"/>
          </a:xfrm>
        </p:spPr>
        <p:txBody>
          <a:bodyPr vert="horz" tIns="58426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4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4351" y="742953"/>
            <a:ext cx="2057400" cy="1678517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514351" y="2421467"/>
            <a:ext cx="2057400" cy="6604000"/>
          </a:xfrm>
        </p:spPr>
        <p:txBody>
          <a:bodyPr lIns="23370" rIns="23370"/>
          <a:lstStyle>
            <a:lvl1pPr marL="0" indent="0" algn="l">
              <a:buNone/>
              <a:defRPr sz="1800"/>
            </a:lvl1pPr>
            <a:lvl2pPr indent="0" algn="l">
              <a:buNone/>
              <a:defRPr sz="1500"/>
            </a:lvl2pPr>
            <a:lvl3pPr indent="0" algn="l">
              <a:buNone/>
              <a:defRPr sz="1300"/>
            </a:lvl3pPr>
            <a:lvl4pPr indent="0" algn="l">
              <a:buNone/>
              <a:defRPr sz="1200"/>
            </a:lvl4pPr>
            <a:lvl5pPr indent="0" algn="l">
              <a:buNone/>
              <a:defRPr sz="1200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2681288" y="2421467"/>
            <a:ext cx="3833813" cy="6604000"/>
          </a:xfrm>
        </p:spPr>
        <p:txBody>
          <a:bodyPr tIns="0"/>
          <a:lstStyle>
            <a:lvl1pPr>
              <a:defRPr sz="3600"/>
            </a:lvl1pPr>
            <a:lvl2pPr>
              <a:defRPr sz="3300"/>
            </a:lvl2pPr>
            <a:lvl3pPr>
              <a:defRPr sz="3100"/>
            </a:lvl3pPr>
            <a:lvl4pPr>
              <a:defRPr sz="2600"/>
            </a:lvl4pPr>
            <a:lvl5pPr>
              <a:defRPr sz="23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ine Ecke des Rechtecks schneiden und abrunden 8"/>
          <p:cNvSpPr/>
          <p:nvPr/>
        </p:nvSpPr>
        <p:spPr>
          <a:xfrm rot="420000" flipV="1">
            <a:off x="2374315" y="1600556"/>
            <a:ext cx="3943350" cy="59436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851" tIns="58426" rIns="116851" bIns="58426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winkliges Dreieck 11"/>
          <p:cNvSpPr/>
          <p:nvPr/>
        </p:nvSpPr>
        <p:spPr>
          <a:xfrm rot="420000" flipV="1">
            <a:off x="6003101" y="7741889"/>
            <a:ext cx="116586" cy="22453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851" tIns="58426" rIns="116851" bIns="58426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700106"/>
            <a:ext cx="1659636" cy="2286008"/>
          </a:xfrm>
        </p:spPr>
        <p:txBody>
          <a:bodyPr vert="horz" lIns="58426" tIns="58426" rIns="58426" bIns="58426" anchor="b"/>
          <a:lstStyle>
            <a:lvl1pPr algn="l">
              <a:buNone/>
              <a:defRPr sz="2600" b="1">
                <a:solidFill>
                  <a:schemeClr val="tx2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4086024"/>
            <a:ext cx="1657351" cy="3147907"/>
          </a:xfrm>
        </p:spPr>
        <p:txBody>
          <a:bodyPr lIns="81796" rIns="58426" bIns="58426" anchor="t"/>
          <a:lstStyle>
            <a:lvl1pPr marL="0" indent="0" algn="l">
              <a:spcBef>
                <a:spcPts val="319"/>
              </a:spcBef>
              <a:buFontTx/>
              <a:buNone/>
              <a:defRPr sz="17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057900" y="9181397"/>
            <a:ext cx="457201" cy="527403"/>
          </a:xfrm>
        </p:spPr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 rot="420000">
            <a:off x="2614345" y="1732636"/>
            <a:ext cx="3463290" cy="56794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100"/>
            </a:lvl1pPr>
          </a:lstStyle>
          <a:p>
            <a:r>
              <a:rPr kumimoji="0" lang="de-DE"/>
              <a:t>Bild durch Klicken auf Symbol hinzufügen</a:t>
            </a:r>
            <a:endParaRPr kumimoji="0" lang="en-US" dirty="0"/>
          </a:p>
        </p:txBody>
      </p:sp>
      <p:sp>
        <p:nvSpPr>
          <p:cNvPr id="10" name="Freihandform 9"/>
          <p:cNvSpPr>
            <a:spLocks/>
          </p:cNvSpPr>
          <p:nvPr/>
        </p:nvSpPr>
        <p:spPr bwMode="auto">
          <a:xfrm flipV="1">
            <a:off x="-7143" y="8401756"/>
            <a:ext cx="6872288" cy="150424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ihandform 10"/>
          <p:cNvSpPr>
            <a:spLocks/>
          </p:cNvSpPr>
          <p:nvPr/>
        </p:nvSpPr>
        <p:spPr bwMode="auto">
          <a:xfrm flipV="1">
            <a:off x="3286126" y="8984193"/>
            <a:ext cx="3571874" cy="92180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6"/>
          <p:cNvSpPr>
            <a:spLocks/>
          </p:cNvSpPr>
          <p:nvPr/>
        </p:nvSpPr>
        <p:spPr bwMode="auto">
          <a:xfrm>
            <a:off x="-7143" y="-10317"/>
            <a:ext cx="6872288" cy="150424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3286126" y="-10318"/>
            <a:ext cx="3571874" cy="92180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342901" y="1017016"/>
            <a:ext cx="6172200" cy="1651000"/>
          </a:xfrm>
          <a:prstGeom prst="rect">
            <a:avLst/>
          </a:prstGeom>
        </p:spPr>
        <p:txBody>
          <a:bodyPr vert="horz" lIns="0" tIns="58426" rIns="0" bIns="0" anchor="b">
            <a:normAutofit/>
          </a:bodyPr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342901" y="2795693"/>
            <a:ext cx="6172200" cy="6339840"/>
          </a:xfrm>
          <a:prstGeom prst="rect">
            <a:avLst/>
          </a:prstGeom>
        </p:spPr>
        <p:txBody>
          <a:bodyPr vert="horz" lIns="116851" tIns="58426" rIns="116851" bIns="58426">
            <a:normAutofit/>
          </a:bodyPr>
          <a:lstStyle/>
          <a:p>
            <a:pPr lvl="0" eaLnBrk="1" latinLnBrk="0" hangingPunct="1"/>
            <a:r>
              <a:rPr kumimoji="0" lang="de-DE"/>
              <a:t>Textmasterformate durch Klicken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9B7F87-25C7-4CA5-AC26-2499625CD4E1}" type="datetimeFigureOut">
              <a:rPr lang="de-CH" smtClean="0"/>
              <a:pPr/>
              <a:t>28.08.2026</a:t>
            </a:fld>
            <a:endParaRPr lang="de-CH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2000252" y="9181397"/>
            <a:ext cx="2514599" cy="52740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5943600" y="9181397"/>
            <a:ext cx="571500" cy="52740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  <p:grpSp>
        <p:nvGrpSpPr>
          <p:cNvPr id="2" name="Gruppieren 1"/>
          <p:cNvGrpSpPr/>
          <p:nvPr/>
        </p:nvGrpSpPr>
        <p:grpSpPr>
          <a:xfrm>
            <a:off x="-14261" y="292367"/>
            <a:ext cx="6885411" cy="937769"/>
            <a:chOff x="-19045" y="216550"/>
            <a:chExt cx="9180548" cy="649224"/>
          </a:xfrm>
        </p:grpSpPr>
        <p:sp>
          <p:nvSpPr>
            <p:cNvPr id="12" name="Freihand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ihand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64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50554" indent="-35055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17958" indent="-31549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512" indent="-31549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519065" indent="-268758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1869619" indent="-268758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220172" indent="-268758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2453875" indent="-233702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804428" indent="-233702" algn="l" rtl="0" eaLnBrk="1" latinLnBrk="0" hangingPunct="1">
        <a:spcBef>
          <a:spcPct val="20000"/>
        </a:spcBef>
        <a:buClr>
          <a:schemeClr val="tx2"/>
        </a:buClr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982" indent="-233702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842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685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75276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3370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9212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5055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0897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6740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 descr="Plumeria-Blume"/>
          <p:cNvSpPr>
            <a:spLocks noGrp="1"/>
          </p:cNvSpPr>
          <p:nvPr>
            <p:ph type="body" idx="2"/>
          </p:nvPr>
        </p:nvSpPr>
        <p:spPr>
          <a:xfrm>
            <a:off x="326658" y="560513"/>
            <a:ext cx="1554170" cy="8607802"/>
          </a:xfrm>
          <a:solidFill>
            <a:srgbClr val="1199FF"/>
          </a:soli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vert270" bIns="1188000" anchor="ctr">
            <a:normAutofit fontScale="32500" lnSpcReduction="20000"/>
          </a:bodyPr>
          <a:lstStyle/>
          <a:p>
            <a:endParaRPr lang="de-CH" sz="6600" b="1" dirty="0">
              <a:ln/>
              <a:solidFill>
                <a:schemeClr val="tx1"/>
              </a:solidFill>
            </a:endParaRPr>
          </a:p>
          <a:p>
            <a:r>
              <a:rPr lang="de-CH" sz="14400" b="1" dirty="0">
                <a:ln/>
                <a:solidFill>
                  <a:schemeClr val="tx1"/>
                </a:solidFill>
              </a:rPr>
              <a:t>Abendteuer Mittelstufe</a:t>
            </a:r>
          </a:p>
          <a:p>
            <a:endParaRPr lang="de-CH" sz="6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7101408" y="2000672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CH" sz="1400" dirty="0"/>
          </a:p>
        </p:txBody>
      </p:sp>
      <p:pic>
        <p:nvPicPr>
          <p:cNvPr id="10" name="Grafik 9" descr="Signet_KP_CMYK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2779" y="9201472"/>
            <a:ext cx="1392323" cy="57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Inhaltsplatzhalter 21">
            <a:extLst>
              <a:ext uri="{FF2B5EF4-FFF2-40B4-BE49-F238E27FC236}">
                <a16:creationId xmlns:a16="http://schemas.microsoft.com/office/drawing/2014/main" id="{6CA2C999-AEF3-0272-D167-7442255834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80828" y="559739"/>
            <a:ext cx="4680520" cy="8607802"/>
          </a:xfrm>
          <a:solidFill>
            <a:srgbClr val="00B0F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32500" lnSpcReduction="2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>
              <a:buNone/>
            </a:pPr>
            <a:endParaRPr lang="de-CH" sz="2800" b="1" dirty="0">
              <a:ln/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de-CH" sz="1100" b="1" dirty="0">
              <a:ln/>
            </a:endParaRPr>
          </a:p>
          <a:p>
            <a:pPr marL="0" indent="0">
              <a:buNone/>
            </a:pPr>
            <a:endParaRPr lang="de-CH" sz="5100" dirty="0">
              <a:ln/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de-CH" sz="11100" b="1" dirty="0">
                <a:ln/>
                <a:solidFill>
                  <a:schemeClr val="tx1"/>
                </a:solidFill>
              </a:rPr>
              <a:t>Komm doch au!</a:t>
            </a:r>
          </a:p>
          <a:p>
            <a:pPr marL="0" indent="0">
              <a:buNone/>
            </a:pPr>
            <a:endParaRPr lang="de-CH" sz="5100" dirty="0">
              <a:ln/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CH" sz="5100" dirty="0">
                <a:ln/>
                <a:solidFill>
                  <a:schemeClr val="tx1"/>
                </a:solidFill>
              </a:rPr>
              <a:t>Du bist in der 4. bis 6. Klasse und suchst nach coolen Möglichkeiten, deine Freunde zu treffen und neue Leute kennenzulernen? </a:t>
            </a:r>
          </a:p>
          <a:p>
            <a:pPr marL="0" indent="0">
              <a:buNone/>
            </a:pPr>
            <a:r>
              <a:rPr lang="de-CH" sz="5100" dirty="0">
                <a:ln/>
                <a:solidFill>
                  <a:schemeClr val="tx1"/>
                </a:solidFill>
              </a:rPr>
              <a:t>Wir verbringen gemeinsam viel Spass mit Spiel und Abenteuer und erleben unvergessliche  Momente.</a:t>
            </a:r>
          </a:p>
          <a:p>
            <a:pPr marL="0" indent="0">
              <a:buNone/>
            </a:pPr>
            <a:endParaRPr lang="de-CH" sz="2600" dirty="0">
              <a:ln/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CH" sz="2600" b="1" dirty="0">
              <a:ln/>
            </a:endParaRPr>
          </a:p>
          <a:p>
            <a:pPr marL="0" indent="0">
              <a:buNone/>
            </a:pPr>
            <a:endParaRPr lang="de-CH" sz="2600" b="1" dirty="0">
              <a:ln/>
            </a:endParaRPr>
          </a:p>
          <a:p>
            <a:pPr marL="0" indent="0">
              <a:buNone/>
            </a:pPr>
            <a:endParaRPr lang="de-CH" sz="1100" b="1" dirty="0">
              <a:ln/>
            </a:endParaRPr>
          </a:p>
          <a:p>
            <a:pPr marL="0" indent="0">
              <a:buNone/>
            </a:pPr>
            <a:endParaRPr lang="de-CH" sz="1100" b="1" dirty="0">
              <a:ln/>
            </a:endParaRPr>
          </a:p>
          <a:p>
            <a:pPr marL="0" indent="0">
              <a:buNone/>
            </a:pPr>
            <a:endParaRPr lang="de-CH" sz="1100" b="1" dirty="0">
              <a:ln/>
            </a:endParaRPr>
          </a:p>
          <a:p>
            <a:pPr marL="0" indent="0">
              <a:buNone/>
            </a:pPr>
            <a:endParaRPr lang="de-CH" sz="11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11.September 2026</a:t>
            </a: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23. Oktober 2026</a:t>
            </a: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18. Dezember 2026</a:t>
            </a: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29, Januar 2027</a:t>
            </a: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02. April 2027</a:t>
            </a: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21. Mai 2027</a:t>
            </a:r>
          </a:p>
          <a:p>
            <a:pPr marL="0" indent="0">
              <a:buNone/>
            </a:pPr>
            <a:endParaRPr lang="de-CH" sz="5500" b="1" dirty="0">
              <a:ln/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CH" sz="4300" b="1" dirty="0">
                <a:ln/>
                <a:solidFill>
                  <a:schemeClr val="tx1"/>
                </a:solidFill>
              </a:rPr>
              <a:t>Wo: Pfarreizentrum  Affoltern am Albis</a:t>
            </a:r>
          </a:p>
          <a:p>
            <a:pPr marL="0" indent="0">
              <a:buNone/>
            </a:pPr>
            <a:r>
              <a:rPr lang="de-CH" sz="4300" b="1" dirty="0">
                <a:ln/>
                <a:solidFill>
                  <a:schemeClr val="tx1"/>
                </a:solidFill>
              </a:rPr>
              <a:t>Zeit : 19:00 – 20:30 Uhr</a:t>
            </a:r>
          </a:p>
          <a:p>
            <a:pPr marL="0" indent="0">
              <a:buNone/>
            </a:pPr>
            <a:endParaRPr lang="de-CH" sz="4300" b="1" dirty="0">
              <a:ln/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CH" sz="4300" b="1" dirty="0">
                <a:ln/>
                <a:solidFill>
                  <a:schemeClr val="tx1"/>
                </a:solidFill>
              </a:rPr>
              <a:t>Kontakt: valentina.filipovic@kath-affoltern.ch</a:t>
            </a:r>
          </a:p>
        </p:txBody>
      </p:sp>
      <p:pic>
        <p:nvPicPr>
          <p:cNvPr id="2" name="Bild 1" descr="Skateboarders Skateboarders hanging out at a skatepark. Child Stock Photo">
            <a:extLst>
              <a:ext uri="{FF2B5EF4-FFF2-40B4-BE49-F238E27FC236}">
                <a16:creationId xmlns:a16="http://schemas.microsoft.com/office/drawing/2014/main" id="{6846C5E4-5211-69DC-124E-A5546224C0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848" y="3296816"/>
            <a:ext cx="4320480" cy="2736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4C3ED2-055F-A8ED-8F8E-03689C48A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 descr="Plumeria-Blume">
            <a:extLst>
              <a:ext uri="{FF2B5EF4-FFF2-40B4-BE49-F238E27FC236}">
                <a16:creationId xmlns:a16="http://schemas.microsoft.com/office/drawing/2014/main" id="{31F97737-1692-51C5-A827-2EB4423DE28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26658" y="560513"/>
            <a:ext cx="1554170" cy="8607802"/>
          </a:xfrm>
          <a:solidFill>
            <a:srgbClr val="1199FF"/>
          </a:soli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vert270" bIns="1188000" anchor="ctr">
            <a:normAutofit fontScale="32500" lnSpcReduction="20000"/>
          </a:bodyPr>
          <a:lstStyle/>
          <a:p>
            <a:endParaRPr lang="de-CH" sz="6600" b="1" dirty="0">
              <a:ln/>
              <a:solidFill>
                <a:schemeClr val="tx1"/>
              </a:solidFill>
            </a:endParaRPr>
          </a:p>
          <a:p>
            <a:r>
              <a:rPr lang="de-CH" sz="14400" b="1" dirty="0">
                <a:ln/>
                <a:solidFill>
                  <a:schemeClr val="tx1"/>
                </a:solidFill>
              </a:rPr>
              <a:t>Abendteuer Mittelstufe</a:t>
            </a:r>
          </a:p>
          <a:p>
            <a:endParaRPr lang="de-CH" sz="6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9ABBC33-F7E7-9B7E-B3B9-532B2D1144C1}"/>
              </a:ext>
            </a:extLst>
          </p:cNvPr>
          <p:cNvSpPr txBox="1"/>
          <p:nvPr/>
        </p:nvSpPr>
        <p:spPr>
          <a:xfrm>
            <a:off x="7101408" y="2000672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CH" sz="1400" dirty="0"/>
          </a:p>
        </p:txBody>
      </p:sp>
      <p:pic>
        <p:nvPicPr>
          <p:cNvPr id="10" name="Grafik 9" descr="Signet_KP_CMYK">
            <a:extLst>
              <a:ext uri="{FF2B5EF4-FFF2-40B4-BE49-F238E27FC236}">
                <a16:creationId xmlns:a16="http://schemas.microsoft.com/office/drawing/2014/main" id="{895F3517-DD11-EA82-304B-978318A4695F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2779" y="9201472"/>
            <a:ext cx="1392323" cy="57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Inhaltsplatzhalter 21">
            <a:extLst>
              <a:ext uri="{FF2B5EF4-FFF2-40B4-BE49-F238E27FC236}">
                <a16:creationId xmlns:a16="http://schemas.microsoft.com/office/drawing/2014/main" id="{8C2211AA-40A6-A50A-7B41-A26E2C37F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80828" y="559739"/>
            <a:ext cx="4680520" cy="8607802"/>
          </a:xfrm>
          <a:solidFill>
            <a:srgbClr val="00B0F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32500" lnSpcReduction="2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>
              <a:buNone/>
            </a:pPr>
            <a:endParaRPr lang="de-CH" sz="2800" b="1" dirty="0">
              <a:ln/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de-CH" sz="1100" b="1" dirty="0">
              <a:ln/>
            </a:endParaRPr>
          </a:p>
          <a:p>
            <a:pPr marL="0" indent="0">
              <a:buNone/>
            </a:pPr>
            <a:endParaRPr lang="de-CH" sz="5100" dirty="0">
              <a:ln/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de-CH" sz="11100" b="1" dirty="0">
                <a:ln/>
                <a:solidFill>
                  <a:schemeClr val="tx1"/>
                </a:solidFill>
              </a:rPr>
              <a:t>Komm doch au!</a:t>
            </a:r>
          </a:p>
          <a:p>
            <a:pPr marL="0" indent="0">
              <a:buNone/>
            </a:pPr>
            <a:endParaRPr lang="de-CH" sz="5100" dirty="0">
              <a:ln/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CH" sz="5100" dirty="0">
                <a:ln/>
                <a:solidFill>
                  <a:schemeClr val="tx1"/>
                </a:solidFill>
              </a:rPr>
              <a:t>Du bist in der 4. bis 6. Klasse und suchst nach coolen Möglichkeiten, deine Freunde zu treffen und neue Leute kennenzulernen? </a:t>
            </a:r>
          </a:p>
          <a:p>
            <a:pPr marL="0" indent="0">
              <a:buNone/>
            </a:pPr>
            <a:r>
              <a:rPr lang="de-CH" sz="5100" dirty="0">
                <a:ln/>
                <a:solidFill>
                  <a:schemeClr val="tx1"/>
                </a:solidFill>
              </a:rPr>
              <a:t>Wir verbringen gemeinsam viel Spass mit Spiel und Abenteuer und erleben unvergessliche  Momente.</a:t>
            </a:r>
          </a:p>
          <a:p>
            <a:pPr marL="0" indent="0">
              <a:buNone/>
            </a:pPr>
            <a:endParaRPr lang="de-CH" sz="2600" dirty="0">
              <a:ln/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CH" sz="2600" b="1" dirty="0">
              <a:ln/>
            </a:endParaRPr>
          </a:p>
          <a:p>
            <a:pPr marL="0" indent="0">
              <a:buNone/>
            </a:pPr>
            <a:endParaRPr lang="de-CH" sz="2600" b="1" dirty="0">
              <a:ln/>
            </a:endParaRPr>
          </a:p>
          <a:p>
            <a:pPr marL="0" indent="0">
              <a:buNone/>
            </a:pPr>
            <a:endParaRPr lang="de-CH" sz="1100" b="1" dirty="0">
              <a:ln/>
            </a:endParaRPr>
          </a:p>
          <a:p>
            <a:pPr marL="0" indent="0">
              <a:buNone/>
            </a:pPr>
            <a:endParaRPr lang="de-CH" sz="1100" b="1" dirty="0">
              <a:ln/>
            </a:endParaRPr>
          </a:p>
          <a:p>
            <a:pPr marL="0" indent="0">
              <a:buNone/>
            </a:pPr>
            <a:endParaRPr lang="de-CH" sz="1100" b="1" dirty="0">
              <a:ln/>
            </a:endParaRPr>
          </a:p>
          <a:p>
            <a:pPr marL="0" indent="0">
              <a:buNone/>
            </a:pPr>
            <a:endParaRPr lang="de-CH" sz="11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endParaRPr lang="de-CH" sz="2000" b="1" dirty="0">
              <a:ln/>
            </a:endParaRP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11.September 2026</a:t>
            </a: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23. Oktober 2026</a:t>
            </a: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18. Dezember 2026</a:t>
            </a: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29, Januar 2027</a:t>
            </a: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02. April 2027</a:t>
            </a:r>
          </a:p>
          <a:p>
            <a:pPr marL="0" indent="0">
              <a:buNone/>
            </a:pPr>
            <a:r>
              <a:rPr lang="de-CH" sz="5500" b="1" dirty="0">
                <a:ln/>
                <a:solidFill>
                  <a:schemeClr val="tx1"/>
                </a:solidFill>
              </a:rPr>
              <a:t>Freitag, 21. Mai 2027</a:t>
            </a:r>
          </a:p>
          <a:p>
            <a:pPr marL="0" indent="0">
              <a:buNone/>
            </a:pPr>
            <a:endParaRPr lang="de-CH" sz="5500" b="1" dirty="0">
              <a:ln/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CH" sz="4300" b="1" dirty="0">
                <a:ln/>
                <a:solidFill>
                  <a:schemeClr val="tx1"/>
                </a:solidFill>
              </a:rPr>
              <a:t>Wo: Pfarreizentrum  Affoltern am Albis</a:t>
            </a:r>
          </a:p>
          <a:p>
            <a:pPr marL="0" indent="0">
              <a:buNone/>
            </a:pPr>
            <a:r>
              <a:rPr lang="de-CH" sz="4300" b="1" dirty="0">
                <a:ln/>
                <a:solidFill>
                  <a:schemeClr val="tx1"/>
                </a:solidFill>
              </a:rPr>
              <a:t>Zeit : 19:00 – 20:30 Uhr</a:t>
            </a:r>
          </a:p>
          <a:p>
            <a:pPr marL="0" indent="0">
              <a:buNone/>
            </a:pPr>
            <a:endParaRPr lang="de-CH" sz="4300" b="1" dirty="0">
              <a:ln/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CH" sz="4300" b="1" dirty="0">
                <a:ln/>
                <a:solidFill>
                  <a:schemeClr val="tx1"/>
                </a:solidFill>
              </a:rPr>
              <a:t>Kontakt: valentina.filipovic@kath-affoltern.ch</a:t>
            </a:r>
          </a:p>
        </p:txBody>
      </p:sp>
      <p:pic>
        <p:nvPicPr>
          <p:cNvPr id="2" name="Bild 1" descr="Skateboarders Skateboarders hanging out at a skatepark. Child Stock Photo">
            <a:extLst>
              <a:ext uri="{FF2B5EF4-FFF2-40B4-BE49-F238E27FC236}">
                <a16:creationId xmlns:a16="http://schemas.microsoft.com/office/drawing/2014/main" id="{A1A9F4F8-9C9D-DFAA-28F1-322C3FB51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848" y="3296816"/>
            <a:ext cx="4320480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1537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yperio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204</Words>
  <Application>Microsoft Office PowerPoint</Application>
  <PresentationFormat>A4-Papier (210 x 297 mm)</PresentationFormat>
  <Paragraphs>100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Calibri</vt:lpstr>
      <vt:lpstr>Constantia</vt:lpstr>
      <vt:lpstr>Wingdings 2</vt:lpstr>
      <vt:lpstr>Hyperion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schulze</dc:creator>
  <cp:lastModifiedBy>Angelika Stark</cp:lastModifiedBy>
  <cp:revision>145</cp:revision>
  <cp:lastPrinted>2025-09-18T06:22:46Z</cp:lastPrinted>
  <dcterms:created xsi:type="dcterms:W3CDTF">2014-07-08T10:13:38Z</dcterms:created>
  <dcterms:modified xsi:type="dcterms:W3CDTF">2026-08-28T09:31:27Z</dcterms:modified>
</cp:coreProperties>
</file>